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32" d="100"/>
          <a:sy n="132" d="100"/>
        </p:scale>
        <p:origin x="-512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BF3C-073F-AD40-B917-87D68C312549}" type="datetimeFigureOut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Manatee Collisions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Steven Layne</a:t>
            </a:r>
          </a:p>
          <a:p>
            <a:pPr algn="r"/>
            <a:r>
              <a:rPr lang="en-US" dirty="0" smtClean="0"/>
              <a:t>Manatee Enthusiast</a:t>
            </a:r>
          </a:p>
        </p:txBody>
      </p:sp>
    </p:spTree>
    <p:extLst>
      <p:ext uri="{BB962C8B-B14F-4D97-AF65-F5344CB8AC3E}">
        <p14:creationId xmlns:p14="http://schemas.microsoft.com/office/powerpoint/2010/main" val="43568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probability of collisions in manatees differs with combinations of the size, sex, region or season where they may be independent of one another or interact.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1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Variable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Dates -&gt; Seasons</a:t>
            </a:r>
          </a:p>
          <a:p>
            <a:r>
              <a:rPr lang="en-US" dirty="0" smtClean="0"/>
              <a:t>Counties -&gt; Regions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924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GLM Based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Explanatory Variables</a:t>
            </a:r>
          </a:p>
          <a:p>
            <a:pPr lvl="1"/>
            <a:r>
              <a:rPr lang="en-US" dirty="0" smtClean="0"/>
              <a:t>Sex: Categorical</a:t>
            </a:r>
          </a:p>
          <a:p>
            <a:pPr lvl="1"/>
            <a:r>
              <a:rPr lang="en-US" dirty="0" smtClean="0"/>
              <a:t>Region: Categorical</a:t>
            </a:r>
          </a:p>
          <a:p>
            <a:pPr lvl="1"/>
            <a:r>
              <a:rPr lang="en-US" dirty="0" smtClean="0"/>
              <a:t>Season: Categorical </a:t>
            </a:r>
          </a:p>
          <a:p>
            <a:pPr lvl="1"/>
            <a:r>
              <a:rPr lang="en-US" dirty="0" smtClean="0"/>
              <a:t>Size(cm): Continuous</a:t>
            </a:r>
          </a:p>
          <a:p>
            <a:r>
              <a:rPr lang="en-US" dirty="0" err="1" smtClean="0"/>
              <a:t>Bionomial</a:t>
            </a:r>
            <a:r>
              <a:rPr lang="en-US" dirty="0" smtClean="0"/>
              <a:t> Response</a:t>
            </a:r>
          </a:p>
          <a:p>
            <a:pPr lvl="1"/>
            <a:r>
              <a:rPr lang="en-US" dirty="0" smtClean="0"/>
              <a:t>Collision: True/False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MumIN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8535" y="160967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403362" y="224746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3362" y="2898181"/>
            <a:ext cx="42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426817" y="359734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31871" y="4302372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6817" y="481982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33573" y="5470540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437581" y="6188011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3" y="785446"/>
            <a:ext cx="822463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24" y="785446"/>
            <a:ext cx="339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StepAIC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1533769"/>
            <a:ext cx="8915400" cy="142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99" y="4308286"/>
            <a:ext cx="8940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5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NDMS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0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852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21335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Confidence Interval for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0"/>
            <a:ext cx="590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129</Words>
  <Application>Microsoft Macintosh PowerPoint</Application>
  <PresentationFormat>Custom</PresentationFormat>
  <Paragraphs>28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Manatee Collisions</vt:lpstr>
      <vt:lpstr>Hypothesis</vt:lpstr>
      <vt:lpstr>Variable Reduction</vt:lpstr>
      <vt:lpstr>GLM Based Analyses</vt:lpstr>
      <vt:lpstr>Choosing Model(MumIN)</vt:lpstr>
      <vt:lpstr>Choosing Model(StepAIC)</vt:lpstr>
      <vt:lpstr>NDMS</vt:lpstr>
      <vt:lpstr>PowerPoint Presentation</vt:lpstr>
      <vt:lpstr>Confidence Interval for Parameters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Manatee Collisions</dc:title>
  <dc:creator>Microsoft Office User</dc:creator>
  <cp:lastModifiedBy>University Library</cp:lastModifiedBy>
  <cp:revision>12</cp:revision>
  <dcterms:created xsi:type="dcterms:W3CDTF">2016-03-07T00:48:11Z</dcterms:created>
  <dcterms:modified xsi:type="dcterms:W3CDTF">2016-03-08T04:08:13Z</dcterms:modified>
</cp:coreProperties>
</file>